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1" r:id="rId2"/>
    <p:sldId id="257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 Всемирному дню борьбы против диабета состоится оздоровительно-профилактич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6215"/>
          <a:stretch/>
        </p:blipFill>
        <p:spPr bwMode="auto">
          <a:xfrm>
            <a:off x="252780" y="208455"/>
            <a:ext cx="2152432" cy="195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4 ноября - Всемирный день борьбы с диабето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22" y="5098943"/>
            <a:ext cx="4211960" cy="15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8455"/>
            <a:ext cx="6402669" cy="482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347 миллионов больных сахарным диабетом в мире.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25069" r="6929" b="1418"/>
          <a:stretch/>
        </p:blipFill>
        <p:spPr bwMode="auto">
          <a:xfrm>
            <a:off x="899592" y="5072734"/>
            <a:ext cx="2376264" cy="1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2231" r="1917" b="4163"/>
          <a:stretch/>
        </p:blipFill>
        <p:spPr bwMode="auto">
          <a:xfrm>
            <a:off x="314617" y="188992"/>
            <a:ext cx="4537669" cy="338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04" y="188640"/>
            <a:ext cx="392237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772" r="224" b="14630"/>
          <a:stretch/>
        </p:blipFill>
        <p:spPr bwMode="auto">
          <a:xfrm>
            <a:off x="336323" y="3645024"/>
            <a:ext cx="4139984" cy="294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Диабет или как его еще часто называют сахарный диабет, является группой мет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3140" r="2262" b="2711"/>
          <a:stretch/>
        </p:blipFill>
        <p:spPr bwMode="auto">
          <a:xfrm>
            <a:off x="4974804" y="3289386"/>
            <a:ext cx="3845668" cy="33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9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 ноября - Всемирный день борьбы с диабето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6050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Паркет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2022-11-09T12:56:59Z</dcterms:created>
  <dcterms:modified xsi:type="dcterms:W3CDTF">2022-11-09T13:56:25Z</dcterms:modified>
</cp:coreProperties>
</file>